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9/23/2018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11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9/23/2018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57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9/23/2018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39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9/23/2018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8095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9/23/2018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26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9/23/2018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04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9/23/2018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26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74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10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pPr/>
              <a:t>9/23/2018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44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3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2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517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2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6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6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C633830-2244-49AE-BC4A-47F415C177C6}" type="datetimeFigureOut">
              <a:rPr lang="en-US" smtClean="0"/>
              <a:pPr/>
              <a:t>9/23/2018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81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409" y="2766852"/>
            <a:ext cx="10520217" cy="1424416"/>
          </a:xfrm>
        </p:spPr>
        <p:txBody>
          <a:bodyPr>
            <a:normAutofit/>
          </a:bodyPr>
          <a:lstStyle/>
          <a:p>
            <a:pPr algn="ctr"/>
            <a:r>
              <a:rPr lang="en-US" sz="4800" b="1" i="0" dirty="0" smtClean="0"/>
              <a:t>Salient Object Detection using  </a:t>
            </a:r>
            <a:r>
              <a:rPr lang="en-US" sz="4800" b="1" dirty="0" err="1" smtClean="0"/>
              <a:t>S</a:t>
            </a:r>
            <a:r>
              <a:rPr lang="en-US" sz="4800" b="1" i="0" dirty="0" err="1" smtClean="0"/>
              <a:t>uperpixel</a:t>
            </a:r>
            <a:endParaRPr lang="en-US" sz="4800" b="1" i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8645" y="5382949"/>
            <a:ext cx="7034362" cy="70635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PIYUSH KUMAR</a:t>
            </a:r>
          </a:p>
          <a:p>
            <a:r>
              <a:rPr lang="en-US" dirty="0" smtClean="0"/>
              <a:t>APOORV  TOMAR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535236" y="208385"/>
            <a:ext cx="49730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PowerUp</a:t>
            </a:r>
            <a:r>
              <a:rPr lang="en-US" sz="3200" dirty="0" smtClean="0"/>
              <a:t> Automation </a:t>
            </a:r>
          </a:p>
          <a:p>
            <a:pPr algn="ctr"/>
            <a:r>
              <a:rPr lang="en-US" sz="2000" dirty="0" smtClean="0"/>
              <a:t>BENGALURU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52750" y="6539905"/>
            <a:ext cx="589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</a:t>
            </a:r>
            <a:r>
              <a:rPr lang="en-US" dirty="0" err="1" smtClean="0"/>
              <a:t>UIPathDev</a:t>
            </a:r>
            <a:r>
              <a:rPr lang="en-US" dirty="0" smtClean="0"/>
              <a:t>  #</a:t>
            </a:r>
            <a:r>
              <a:rPr lang="en-US" dirty="0" err="1" smtClean="0"/>
              <a:t>PowerUpAutomation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1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salient Object????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9661"/>
            <a:ext cx="10233800" cy="4351338"/>
          </a:xfrm>
        </p:spPr>
        <p:txBody>
          <a:bodyPr/>
          <a:lstStyle/>
          <a:p>
            <a:pPr algn="just"/>
            <a:r>
              <a:rPr lang="en-US" dirty="0"/>
              <a:t>Salient object detection or salient region detection models, diverging from fixation prediction models, have traditionally been dealing with locating and segmenting the most salient object or region in a scene. While the notion of most salient object is sensible when multiple objects exist in a scene, current datasets for evaluation of saliency detection approaches often have scenes with only one single object.</a:t>
            </a:r>
          </a:p>
        </p:txBody>
      </p:sp>
    </p:spTree>
    <p:extLst>
      <p:ext uri="{BB962C8B-B14F-4D97-AF65-F5344CB8AC3E}">
        <p14:creationId xmlns:p14="http://schemas.microsoft.com/office/powerpoint/2010/main" val="340329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86691" y="10650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Proposed Model and Proof Of Concept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5" y="1537144"/>
            <a:ext cx="4038808" cy="4512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6" y="1537144"/>
            <a:ext cx="6446982" cy="5169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91397" y="6059979"/>
            <a:ext cx="321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idea has been designed using my own publication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7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534591" y="637309"/>
            <a:ext cx="4073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VIDEO</a:t>
            </a:r>
            <a:endParaRPr lang="en-US" sz="4400" dirty="0"/>
          </a:p>
        </p:txBody>
      </p:sp>
      <p:pic>
        <p:nvPicPr>
          <p:cNvPr id="3" name="VID_20180923_0630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5243" y="157716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7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757381" y="92364"/>
            <a:ext cx="10935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BUSINESS  APPLICATION  OF THE  PROPOSED MODEL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61" y="923636"/>
            <a:ext cx="4232246" cy="23090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61" y="3417668"/>
            <a:ext cx="4208246" cy="32879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381" y="1302328"/>
            <a:ext cx="4775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base saliency  model can further to any of the following divisions:</a:t>
            </a:r>
          </a:p>
          <a:p>
            <a:endParaRPr lang="en-US" dirty="0"/>
          </a:p>
          <a:p>
            <a:r>
              <a:rPr lang="en-US" dirty="0" smtClean="0"/>
              <a:t>1.Face Recognition</a:t>
            </a:r>
          </a:p>
          <a:p>
            <a:r>
              <a:rPr lang="en-US" dirty="0" smtClean="0"/>
              <a:t>2.Survelliance</a:t>
            </a:r>
          </a:p>
          <a:p>
            <a:r>
              <a:rPr lang="en-US" dirty="0" smtClean="0"/>
              <a:t>3.Sentiment Analysis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381" y="4045971"/>
            <a:ext cx="599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Recognition model can be integrated with the  </a:t>
            </a:r>
            <a:r>
              <a:rPr lang="en-US" dirty="0" err="1" smtClean="0"/>
              <a:t>UiPath</a:t>
            </a:r>
            <a:r>
              <a:rPr lang="en-US" dirty="0" smtClean="0"/>
              <a:t> studio  that will give user an option to lock or unlock the designed automation tool through face detection.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Curved Up Arrow 6"/>
          <p:cNvSpPr/>
          <p:nvPr/>
        </p:nvSpPr>
        <p:spPr>
          <a:xfrm>
            <a:off x="4008582" y="4941455"/>
            <a:ext cx="3713018" cy="126538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78606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164</TotalTime>
  <Words>157</Words>
  <Application>Microsoft Office PowerPoint</Application>
  <PresentationFormat>Widescreen</PresentationFormat>
  <Paragraphs>22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Corbel</vt:lpstr>
      <vt:lpstr>Depth</vt:lpstr>
      <vt:lpstr>Salient Object Detection using  Superpixel</vt:lpstr>
      <vt:lpstr>What is salient Object????</vt:lpstr>
      <vt:lpstr>Proposed Model and Proof Of Concept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Salient OBJECT DETECTION USING SUPERPIXEL</dc:title>
  <dc:creator>Piyush Kumar</dc:creator>
  <cp:lastModifiedBy>Piyush Kumar</cp:lastModifiedBy>
  <cp:revision>9</cp:revision>
  <dcterms:created xsi:type="dcterms:W3CDTF">2018-09-22T23:04:59Z</dcterms:created>
  <dcterms:modified xsi:type="dcterms:W3CDTF">2018-09-23T04:26:35Z</dcterms:modified>
</cp:coreProperties>
</file>